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60"/>
  </p:normalViewPr>
  <p:slideViewPr>
    <p:cSldViewPr>
      <p:cViewPr>
        <p:scale>
          <a:sx n="44" d="100"/>
          <a:sy n="44" d="100"/>
        </p:scale>
        <p:origin x="-1278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06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923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071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8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048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235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59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469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284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694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457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691F9-4CB2-41C2-B1DF-253F4CE970A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9A135-07BA-4135-892F-FC6B01229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667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Universe Project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By: Brian </a:t>
            </a:r>
            <a:r>
              <a:rPr lang="en-US" dirty="0" err="1" smtClean="0">
                <a:solidFill>
                  <a:schemeClr val="bg1"/>
                </a:solidFill>
              </a:rPr>
              <a:t>Herner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234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Light year: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Explain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Why its used to measure distances in space</a:t>
            </a:r>
            <a:r>
              <a:rPr lang="en-US" dirty="0" smtClean="0"/>
              <a:t>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489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Life cycle of a star: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524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Define constellation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How did names and stories start?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What causes and changes patterns of stars in the night sky?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140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8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 facts about the sun: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074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Night and Day.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075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Causes of the Seasons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742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Explanation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Solar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Eclipse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820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Galaxy: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777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Facts about the Milky Way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74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3562"/>
          </a:xfrm>
        </p:spPr>
        <p:txBody>
          <a:bodyPr>
            <a:normAutofit/>
          </a:bodyPr>
          <a:lstStyle/>
          <a:p>
            <a:pPr marL="571500" indent="-5715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Paths of Comets and Asteroids.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615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planets differ: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188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61</Words>
  <Application>Microsoft Office PowerPoint</Application>
  <PresentationFormat>On-screen Show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Universe Project      By: Brian Herner</vt:lpstr>
      <vt:lpstr>5 facts about the sun:</vt:lpstr>
      <vt:lpstr>Causes of Night and Day.</vt:lpstr>
      <vt:lpstr>Causes of the Seasons</vt:lpstr>
      <vt:lpstr>Explanation Solar Eclipse</vt:lpstr>
      <vt:lpstr>Galaxy: </vt:lpstr>
      <vt:lpstr>2 Facts about the Milky Way</vt:lpstr>
      <vt:lpstr>Paths of Comets and Asteroids.  </vt:lpstr>
      <vt:lpstr>How planets differ:</vt:lpstr>
      <vt:lpstr>Light year:</vt:lpstr>
      <vt:lpstr>Life cycle of a star:</vt:lpstr>
      <vt:lpstr>Define constellation.    How did names and stories start?   What causes and changes patterns of stars in the night sky?</vt:lpstr>
      <vt:lpstr>PowerPoint Presentation</vt:lpstr>
    </vt:vector>
  </TitlesOfParts>
  <Company>Franklin Township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Herner</dc:creator>
  <cp:lastModifiedBy>Brian Herner</cp:lastModifiedBy>
  <cp:revision>8</cp:revision>
  <dcterms:created xsi:type="dcterms:W3CDTF">2012-03-15T18:05:45Z</dcterms:created>
  <dcterms:modified xsi:type="dcterms:W3CDTF">2012-03-19T18:25:56Z</dcterms:modified>
</cp:coreProperties>
</file>